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CBA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320" y="-90"/>
      </p:cViewPr>
      <p:guideLst>
        <p:guide orient="horz" pos="2160"/>
        <p:guide orient="horz" pos="527"/>
        <p:guide orient="horz" pos="3793"/>
        <p:guide orient="horz" pos="1525"/>
        <p:guide orient="horz" pos="275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1E7DD-8304-4C1A-B4A4-1D8532C553B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F0B25-9067-470B-8FD6-F15D9BF8704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36B1E-B28B-4B85-8CB8-A1A101102FB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0F451-FFF2-4A91-8980-4270DAAEB2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EF36-9CCA-4957-B577-2AC2E129BC5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4B9FA-E9D0-4B34-A99E-3A32855A9D2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37C1B-E659-48FF-A26C-5083DC431F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83CE9-5E19-46D6-B1B9-7834A28830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E8DA9-CA5E-49E6-86B7-943CCFC7943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8AA-65B0-475C-8DB5-587C2ED1E26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4CF6A-A4C7-4A96-ABDA-6A1839CD61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02C99617-7FFF-4AB1-84D1-935759A6042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4"/>
          <p:cNvSpPr>
            <a:spLocks noChangeShapeType="1"/>
          </p:cNvSpPr>
          <p:nvPr/>
        </p:nvSpPr>
        <p:spPr bwMode="auto">
          <a:xfrm>
            <a:off x="2339752" y="6021388"/>
            <a:ext cx="612139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51" name="Line 5"/>
          <p:cNvSpPr>
            <a:spLocks noChangeShapeType="1"/>
          </p:cNvSpPr>
          <p:nvPr/>
        </p:nvSpPr>
        <p:spPr bwMode="auto">
          <a:xfrm>
            <a:off x="2339752" y="836613"/>
            <a:ext cx="633729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59" name="Rectangle 13"/>
          <p:cNvSpPr>
            <a:spLocks noChangeArrowheads="1"/>
          </p:cNvSpPr>
          <p:nvPr/>
        </p:nvSpPr>
        <p:spPr bwMode="auto">
          <a:xfrm>
            <a:off x="5363939" y="763588"/>
            <a:ext cx="649287" cy="1444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0" name="Rectangle 14"/>
          <p:cNvSpPr>
            <a:spLocks noChangeArrowheads="1"/>
          </p:cNvSpPr>
          <p:nvPr/>
        </p:nvSpPr>
        <p:spPr bwMode="auto">
          <a:xfrm>
            <a:off x="5363939" y="5948363"/>
            <a:ext cx="649287" cy="1444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>
            <a:off x="6013226" y="1052513"/>
            <a:ext cx="0" cy="4752975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3" name="Line 18"/>
          <p:cNvSpPr>
            <a:spLocks noChangeShapeType="1"/>
          </p:cNvSpPr>
          <p:nvPr/>
        </p:nvSpPr>
        <p:spPr bwMode="auto">
          <a:xfrm>
            <a:off x="5363939" y="836613"/>
            <a:ext cx="0" cy="5040312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>
            <a:off x="5679851" y="981075"/>
            <a:ext cx="0" cy="489585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6" name="Line 21"/>
          <p:cNvSpPr>
            <a:spLocks noChangeShapeType="1"/>
          </p:cNvSpPr>
          <p:nvPr/>
        </p:nvSpPr>
        <p:spPr bwMode="auto">
          <a:xfrm>
            <a:off x="395536" y="2564904"/>
            <a:ext cx="561662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67" name="Text Box 22"/>
          <p:cNvSpPr txBox="1">
            <a:spLocks noChangeArrowheads="1"/>
          </p:cNvSpPr>
          <p:nvPr/>
        </p:nvSpPr>
        <p:spPr bwMode="auto">
          <a:xfrm>
            <a:off x="2411760" y="1340768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8400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0" name="Line 25"/>
          <p:cNvSpPr>
            <a:spLocks noChangeShapeType="1"/>
          </p:cNvSpPr>
          <p:nvPr/>
        </p:nvSpPr>
        <p:spPr bwMode="auto">
          <a:xfrm>
            <a:off x="7164164" y="836613"/>
            <a:ext cx="0" cy="518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1" name="Rectangle 26"/>
          <p:cNvSpPr>
            <a:spLocks noChangeArrowheads="1"/>
          </p:cNvSpPr>
          <p:nvPr/>
        </p:nvSpPr>
        <p:spPr bwMode="auto">
          <a:xfrm>
            <a:off x="6948264" y="2243138"/>
            <a:ext cx="215900" cy="3217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2" name="Rectangle 27"/>
          <p:cNvSpPr>
            <a:spLocks noChangeArrowheads="1"/>
          </p:cNvSpPr>
          <p:nvPr/>
        </p:nvSpPr>
        <p:spPr bwMode="auto">
          <a:xfrm>
            <a:off x="6948264" y="4293095"/>
            <a:ext cx="215900" cy="32176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3" name="Rectangle 28"/>
          <p:cNvSpPr>
            <a:spLocks noChangeArrowheads="1"/>
          </p:cNvSpPr>
          <p:nvPr/>
        </p:nvSpPr>
        <p:spPr bwMode="auto">
          <a:xfrm>
            <a:off x="6948264" y="4077072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4" name="Rectangle 29"/>
          <p:cNvSpPr>
            <a:spLocks noChangeArrowheads="1"/>
          </p:cNvSpPr>
          <p:nvPr/>
        </p:nvSpPr>
        <p:spPr bwMode="auto">
          <a:xfrm>
            <a:off x="6948264" y="46370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5" name="Rectangle 30"/>
          <p:cNvSpPr>
            <a:spLocks noChangeArrowheads="1"/>
          </p:cNvSpPr>
          <p:nvPr/>
        </p:nvSpPr>
        <p:spPr bwMode="auto">
          <a:xfrm>
            <a:off x="6948264" y="486886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6" name="Rectangle 31"/>
          <p:cNvSpPr>
            <a:spLocks noChangeArrowheads="1"/>
          </p:cNvSpPr>
          <p:nvPr/>
        </p:nvSpPr>
        <p:spPr bwMode="auto">
          <a:xfrm>
            <a:off x="6948264" y="50958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7" name="Rectangle 32"/>
          <p:cNvSpPr>
            <a:spLocks noChangeArrowheads="1"/>
          </p:cNvSpPr>
          <p:nvPr/>
        </p:nvSpPr>
        <p:spPr bwMode="auto">
          <a:xfrm>
            <a:off x="6948264" y="53228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8" name="Rectangle 33"/>
          <p:cNvSpPr>
            <a:spLocks noChangeArrowheads="1"/>
          </p:cNvSpPr>
          <p:nvPr/>
        </p:nvSpPr>
        <p:spPr bwMode="auto">
          <a:xfrm>
            <a:off x="6948264" y="57721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79" name="Rectangle 34"/>
          <p:cNvSpPr>
            <a:spLocks noChangeArrowheads="1"/>
          </p:cNvSpPr>
          <p:nvPr/>
        </p:nvSpPr>
        <p:spPr bwMode="auto">
          <a:xfrm>
            <a:off x="6948264" y="55499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0" name="Rectangle 35"/>
          <p:cNvSpPr>
            <a:spLocks noChangeArrowheads="1"/>
          </p:cNvSpPr>
          <p:nvPr/>
        </p:nvSpPr>
        <p:spPr bwMode="auto">
          <a:xfrm>
            <a:off x="6948264" y="8588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1" name="Rectangle 36"/>
          <p:cNvSpPr>
            <a:spLocks noChangeArrowheads="1"/>
          </p:cNvSpPr>
          <p:nvPr/>
        </p:nvSpPr>
        <p:spPr bwMode="auto">
          <a:xfrm>
            <a:off x="6948264" y="10906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2" name="Rectangle 37"/>
          <p:cNvSpPr>
            <a:spLocks noChangeArrowheads="1"/>
          </p:cNvSpPr>
          <p:nvPr/>
        </p:nvSpPr>
        <p:spPr bwMode="auto">
          <a:xfrm>
            <a:off x="6948264" y="131762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3" name="Rectangle 38"/>
          <p:cNvSpPr>
            <a:spLocks noChangeArrowheads="1"/>
          </p:cNvSpPr>
          <p:nvPr/>
        </p:nvSpPr>
        <p:spPr bwMode="auto">
          <a:xfrm>
            <a:off x="6948264" y="15446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4" name="Rectangle 39"/>
          <p:cNvSpPr>
            <a:spLocks noChangeArrowheads="1"/>
          </p:cNvSpPr>
          <p:nvPr/>
        </p:nvSpPr>
        <p:spPr bwMode="auto">
          <a:xfrm>
            <a:off x="6948264" y="20050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5" name="Rectangle 40"/>
          <p:cNvSpPr>
            <a:spLocks noChangeArrowheads="1"/>
          </p:cNvSpPr>
          <p:nvPr/>
        </p:nvSpPr>
        <p:spPr bwMode="auto">
          <a:xfrm>
            <a:off x="6948264" y="17716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6" name="Rectangle 41"/>
          <p:cNvSpPr>
            <a:spLocks noChangeArrowheads="1"/>
          </p:cNvSpPr>
          <p:nvPr/>
        </p:nvSpPr>
        <p:spPr bwMode="auto">
          <a:xfrm>
            <a:off x="6948264" y="2564904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89" name="Line 44"/>
          <p:cNvSpPr>
            <a:spLocks noChangeShapeType="1"/>
          </p:cNvSpPr>
          <p:nvPr/>
        </p:nvSpPr>
        <p:spPr bwMode="auto">
          <a:xfrm>
            <a:off x="6372001" y="836613"/>
            <a:ext cx="0" cy="518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90" name="Text Box 45"/>
          <p:cNvSpPr txBox="1">
            <a:spLocks noChangeArrowheads="1"/>
          </p:cNvSpPr>
          <p:nvPr/>
        </p:nvSpPr>
        <p:spPr bwMode="auto">
          <a:xfrm>
            <a:off x="6300192" y="1196752"/>
            <a:ext cx="57606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13200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91" name="Text Box 46"/>
          <p:cNvSpPr txBox="1">
            <a:spLocks noChangeArrowheads="1"/>
          </p:cNvSpPr>
          <p:nvPr/>
        </p:nvSpPr>
        <p:spPr bwMode="auto">
          <a:xfrm>
            <a:off x="8244408" y="3284984"/>
            <a:ext cx="50341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900" dirty="0">
                <a:latin typeface="맑은 고딕" pitchFamily="50" charset="-127"/>
                <a:ea typeface="맑은 고딕" pitchFamily="50" charset="-127"/>
              </a:rPr>
              <a:t>객석</a:t>
            </a:r>
          </a:p>
        </p:txBody>
      </p:sp>
      <p:sp>
        <p:nvSpPr>
          <p:cNvPr id="2096" name="Text Box 53"/>
          <p:cNvSpPr txBox="1">
            <a:spLocks noChangeArrowheads="1"/>
          </p:cNvSpPr>
          <p:nvPr/>
        </p:nvSpPr>
        <p:spPr bwMode="auto">
          <a:xfrm>
            <a:off x="2195240" y="260350"/>
            <a:ext cx="44649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꿈의 숲 아트센터 </a:t>
            </a:r>
            <a:r>
              <a:rPr lang="ko-KR" altLang="en-US" sz="1400" b="1" dirty="0" err="1">
                <a:latin typeface="맑은 고딕" pitchFamily="50" charset="-127"/>
                <a:ea typeface="맑은 고딕" pitchFamily="50" charset="-127"/>
              </a:rPr>
              <a:t>퍼포먼스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홀 무대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확장 후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Size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01" name="Line 61"/>
          <p:cNvSpPr>
            <a:spLocks noChangeShapeType="1"/>
          </p:cNvSpPr>
          <p:nvPr/>
        </p:nvSpPr>
        <p:spPr bwMode="auto">
          <a:xfrm>
            <a:off x="323528" y="3253452"/>
            <a:ext cx="0" cy="36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03" name="Text Box 63"/>
          <p:cNvSpPr txBox="1">
            <a:spLocks noChangeArrowheads="1"/>
          </p:cNvSpPr>
          <p:nvPr/>
        </p:nvSpPr>
        <p:spPr bwMode="auto">
          <a:xfrm>
            <a:off x="1691680" y="6093296"/>
            <a:ext cx="17287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900" dirty="0">
                <a:latin typeface="맑은 고딕" pitchFamily="50" charset="-127"/>
                <a:ea typeface="맑은 고딕" pitchFamily="50" charset="-127"/>
              </a:rPr>
              <a:t>하수 </a:t>
            </a:r>
            <a:r>
              <a:rPr lang="en-US" altLang="ko-KR" sz="90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900" dirty="0" err="1" smtClean="0">
                <a:latin typeface="맑은 고딕" pitchFamily="50" charset="-127"/>
                <a:ea typeface="맑은 고딕" pitchFamily="50" charset="-127"/>
              </a:rPr>
              <a:t>입퇴장</a:t>
            </a:r>
            <a:r>
              <a:rPr lang="ko-KR" altLang="en-US" sz="900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05" name="Text Box 65"/>
          <p:cNvSpPr txBox="1">
            <a:spLocks noChangeArrowheads="1"/>
          </p:cNvSpPr>
          <p:nvPr/>
        </p:nvSpPr>
        <p:spPr bwMode="auto">
          <a:xfrm>
            <a:off x="5292080" y="6093296"/>
            <a:ext cx="86367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900" dirty="0">
                <a:latin typeface="맑은 고딕" pitchFamily="50" charset="-127"/>
                <a:ea typeface="맑은 고딕" pitchFamily="50" charset="-127"/>
              </a:rPr>
              <a:t>객석 비상구</a:t>
            </a:r>
          </a:p>
        </p:txBody>
      </p:sp>
      <p:sp>
        <p:nvSpPr>
          <p:cNvPr id="60" name="Line 10"/>
          <p:cNvSpPr>
            <a:spLocks noChangeShapeType="1"/>
          </p:cNvSpPr>
          <p:nvPr/>
        </p:nvSpPr>
        <p:spPr bwMode="auto">
          <a:xfrm>
            <a:off x="395536" y="908720"/>
            <a:ext cx="0" cy="241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Rectangle 29"/>
          <p:cNvSpPr>
            <a:spLocks noChangeArrowheads="1"/>
          </p:cNvSpPr>
          <p:nvPr/>
        </p:nvSpPr>
        <p:spPr bwMode="auto">
          <a:xfrm>
            <a:off x="7236296" y="46370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Rectangle 30"/>
          <p:cNvSpPr>
            <a:spLocks noChangeArrowheads="1"/>
          </p:cNvSpPr>
          <p:nvPr/>
        </p:nvSpPr>
        <p:spPr bwMode="auto">
          <a:xfrm>
            <a:off x="7236296" y="486886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Rectangle 31"/>
          <p:cNvSpPr>
            <a:spLocks noChangeArrowheads="1"/>
          </p:cNvSpPr>
          <p:nvPr/>
        </p:nvSpPr>
        <p:spPr bwMode="auto">
          <a:xfrm>
            <a:off x="7236296" y="50958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7236296" y="53228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Rectangle 33"/>
          <p:cNvSpPr>
            <a:spLocks noChangeArrowheads="1"/>
          </p:cNvSpPr>
          <p:nvPr/>
        </p:nvSpPr>
        <p:spPr bwMode="auto">
          <a:xfrm>
            <a:off x="7236296" y="57721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Rectangle 34"/>
          <p:cNvSpPr>
            <a:spLocks noChangeArrowheads="1"/>
          </p:cNvSpPr>
          <p:nvPr/>
        </p:nvSpPr>
        <p:spPr bwMode="auto">
          <a:xfrm>
            <a:off x="7236296" y="55499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Rectangle 35"/>
          <p:cNvSpPr>
            <a:spLocks noChangeArrowheads="1"/>
          </p:cNvSpPr>
          <p:nvPr/>
        </p:nvSpPr>
        <p:spPr bwMode="auto">
          <a:xfrm>
            <a:off x="7236296" y="8588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Rectangle 36"/>
          <p:cNvSpPr>
            <a:spLocks noChangeArrowheads="1"/>
          </p:cNvSpPr>
          <p:nvPr/>
        </p:nvSpPr>
        <p:spPr bwMode="auto">
          <a:xfrm>
            <a:off x="7236296" y="10906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Rectangle 37"/>
          <p:cNvSpPr>
            <a:spLocks noChangeArrowheads="1"/>
          </p:cNvSpPr>
          <p:nvPr/>
        </p:nvSpPr>
        <p:spPr bwMode="auto">
          <a:xfrm>
            <a:off x="7236296" y="131762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Rectangle 38"/>
          <p:cNvSpPr>
            <a:spLocks noChangeArrowheads="1"/>
          </p:cNvSpPr>
          <p:nvPr/>
        </p:nvSpPr>
        <p:spPr bwMode="auto">
          <a:xfrm>
            <a:off x="7236296" y="15446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Rectangle 39"/>
          <p:cNvSpPr>
            <a:spLocks noChangeArrowheads="1"/>
          </p:cNvSpPr>
          <p:nvPr/>
        </p:nvSpPr>
        <p:spPr bwMode="auto">
          <a:xfrm>
            <a:off x="7236296" y="20050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Rectangle 40"/>
          <p:cNvSpPr>
            <a:spLocks noChangeArrowheads="1"/>
          </p:cNvSpPr>
          <p:nvPr/>
        </p:nvSpPr>
        <p:spPr bwMode="auto">
          <a:xfrm>
            <a:off x="7236296" y="17716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Rectangle 35"/>
          <p:cNvSpPr>
            <a:spLocks noChangeArrowheads="1"/>
          </p:cNvSpPr>
          <p:nvPr/>
        </p:nvSpPr>
        <p:spPr bwMode="auto">
          <a:xfrm>
            <a:off x="7236296" y="27432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Rectangle 36"/>
          <p:cNvSpPr>
            <a:spLocks noChangeArrowheads="1"/>
          </p:cNvSpPr>
          <p:nvPr/>
        </p:nvSpPr>
        <p:spPr bwMode="auto">
          <a:xfrm>
            <a:off x="7236296" y="29749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Rectangle 37"/>
          <p:cNvSpPr>
            <a:spLocks noChangeArrowheads="1"/>
          </p:cNvSpPr>
          <p:nvPr/>
        </p:nvSpPr>
        <p:spPr bwMode="auto">
          <a:xfrm>
            <a:off x="7236296" y="3201987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2" name="Rectangle 38"/>
          <p:cNvSpPr>
            <a:spLocks noChangeArrowheads="1"/>
          </p:cNvSpPr>
          <p:nvPr/>
        </p:nvSpPr>
        <p:spPr bwMode="auto">
          <a:xfrm>
            <a:off x="7236296" y="34290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Rectangle 39"/>
          <p:cNvSpPr>
            <a:spLocks noChangeArrowheads="1"/>
          </p:cNvSpPr>
          <p:nvPr/>
        </p:nvSpPr>
        <p:spPr bwMode="auto">
          <a:xfrm>
            <a:off x="7236296" y="38893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Rectangle 40"/>
          <p:cNvSpPr>
            <a:spLocks noChangeArrowheads="1"/>
          </p:cNvSpPr>
          <p:nvPr/>
        </p:nvSpPr>
        <p:spPr bwMode="auto">
          <a:xfrm>
            <a:off x="7236296" y="3656012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Rectangle 41"/>
          <p:cNvSpPr>
            <a:spLocks noChangeArrowheads="1"/>
          </p:cNvSpPr>
          <p:nvPr/>
        </p:nvSpPr>
        <p:spPr bwMode="auto">
          <a:xfrm>
            <a:off x="7236296" y="2492896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Rectangle 28"/>
          <p:cNvSpPr>
            <a:spLocks noChangeArrowheads="1"/>
          </p:cNvSpPr>
          <p:nvPr/>
        </p:nvSpPr>
        <p:spPr bwMode="auto">
          <a:xfrm>
            <a:off x="7236296" y="414908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" name="Rectangle 29"/>
          <p:cNvSpPr>
            <a:spLocks noChangeArrowheads="1"/>
          </p:cNvSpPr>
          <p:nvPr/>
        </p:nvSpPr>
        <p:spPr bwMode="auto">
          <a:xfrm>
            <a:off x="7524328" y="46370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Rectangle 30"/>
          <p:cNvSpPr>
            <a:spLocks noChangeArrowheads="1"/>
          </p:cNvSpPr>
          <p:nvPr/>
        </p:nvSpPr>
        <p:spPr bwMode="auto">
          <a:xfrm>
            <a:off x="7524328" y="486886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9" name="Rectangle 31"/>
          <p:cNvSpPr>
            <a:spLocks noChangeArrowheads="1"/>
          </p:cNvSpPr>
          <p:nvPr/>
        </p:nvSpPr>
        <p:spPr bwMode="auto">
          <a:xfrm>
            <a:off x="7524328" y="50958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Rectangle 32"/>
          <p:cNvSpPr>
            <a:spLocks noChangeArrowheads="1"/>
          </p:cNvSpPr>
          <p:nvPr/>
        </p:nvSpPr>
        <p:spPr bwMode="auto">
          <a:xfrm>
            <a:off x="7524328" y="53228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1" name="Rectangle 33"/>
          <p:cNvSpPr>
            <a:spLocks noChangeArrowheads="1"/>
          </p:cNvSpPr>
          <p:nvPr/>
        </p:nvSpPr>
        <p:spPr bwMode="auto">
          <a:xfrm>
            <a:off x="7524328" y="57721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Rectangle 34"/>
          <p:cNvSpPr>
            <a:spLocks noChangeArrowheads="1"/>
          </p:cNvSpPr>
          <p:nvPr/>
        </p:nvSpPr>
        <p:spPr bwMode="auto">
          <a:xfrm>
            <a:off x="7524328" y="55499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Rectangle 35"/>
          <p:cNvSpPr>
            <a:spLocks noChangeArrowheads="1"/>
          </p:cNvSpPr>
          <p:nvPr/>
        </p:nvSpPr>
        <p:spPr bwMode="auto">
          <a:xfrm>
            <a:off x="7524328" y="8588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Rectangle 36"/>
          <p:cNvSpPr>
            <a:spLocks noChangeArrowheads="1"/>
          </p:cNvSpPr>
          <p:nvPr/>
        </p:nvSpPr>
        <p:spPr bwMode="auto">
          <a:xfrm>
            <a:off x="7524328" y="10906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5" name="Rectangle 37"/>
          <p:cNvSpPr>
            <a:spLocks noChangeArrowheads="1"/>
          </p:cNvSpPr>
          <p:nvPr/>
        </p:nvSpPr>
        <p:spPr bwMode="auto">
          <a:xfrm>
            <a:off x="7524328" y="131762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Rectangle 38"/>
          <p:cNvSpPr>
            <a:spLocks noChangeArrowheads="1"/>
          </p:cNvSpPr>
          <p:nvPr/>
        </p:nvSpPr>
        <p:spPr bwMode="auto">
          <a:xfrm>
            <a:off x="7524328" y="15446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Rectangle 39"/>
          <p:cNvSpPr>
            <a:spLocks noChangeArrowheads="1"/>
          </p:cNvSpPr>
          <p:nvPr/>
        </p:nvSpPr>
        <p:spPr bwMode="auto">
          <a:xfrm>
            <a:off x="7524328" y="20050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8" name="Rectangle 40"/>
          <p:cNvSpPr>
            <a:spLocks noChangeArrowheads="1"/>
          </p:cNvSpPr>
          <p:nvPr/>
        </p:nvSpPr>
        <p:spPr bwMode="auto">
          <a:xfrm>
            <a:off x="7524328" y="17716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Rectangle 35"/>
          <p:cNvSpPr>
            <a:spLocks noChangeArrowheads="1"/>
          </p:cNvSpPr>
          <p:nvPr/>
        </p:nvSpPr>
        <p:spPr bwMode="auto">
          <a:xfrm>
            <a:off x="7524328" y="27432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Rectangle 36"/>
          <p:cNvSpPr>
            <a:spLocks noChangeArrowheads="1"/>
          </p:cNvSpPr>
          <p:nvPr/>
        </p:nvSpPr>
        <p:spPr bwMode="auto">
          <a:xfrm>
            <a:off x="7524328" y="29749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Rectangle 37"/>
          <p:cNvSpPr>
            <a:spLocks noChangeArrowheads="1"/>
          </p:cNvSpPr>
          <p:nvPr/>
        </p:nvSpPr>
        <p:spPr bwMode="auto">
          <a:xfrm>
            <a:off x="7524328" y="3201987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Rectangle 38"/>
          <p:cNvSpPr>
            <a:spLocks noChangeArrowheads="1"/>
          </p:cNvSpPr>
          <p:nvPr/>
        </p:nvSpPr>
        <p:spPr bwMode="auto">
          <a:xfrm>
            <a:off x="7524328" y="34290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Rectangle 39"/>
          <p:cNvSpPr>
            <a:spLocks noChangeArrowheads="1"/>
          </p:cNvSpPr>
          <p:nvPr/>
        </p:nvSpPr>
        <p:spPr bwMode="auto">
          <a:xfrm>
            <a:off x="7524328" y="38893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4" name="Rectangle 40"/>
          <p:cNvSpPr>
            <a:spLocks noChangeArrowheads="1"/>
          </p:cNvSpPr>
          <p:nvPr/>
        </p:nvSpPr>
        <p:spPr bwMode="auto">
          <a:xfrm>
            <a:off x="7524328" y="3656012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5" name="Rectangle 41"/>
          <p:cNvSpPr>
            <a:spLocks noChangeArrowheads="1"/>
          </p:cNvSpPr>
          <p:nvPr/>
        </p:nvSpPr>
        <p:spPr bwMode="auto">
          <a:xfrm>
            <a:off x="7524328" y="2492896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Rectangle 28"/>
          <p:cNvSpPr>
            <a:spLocks noChangeArrowheads="1"/>
          </p:cNvSpPr>
          <p:nvPr/>
        </p:nvSpPr>
        <p:spPr bwMode="auto">
          <a:xfrm>
            <a:off x="7524328" y="414908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7" name="Rectangle 29"/>
          <p:cNvSpPr>
            <a:spLocks noChangeArrowheads="1"/>
          </p:cNvSpPr>
          <p:nvPr/>
        </p:nvSpPr>
        <p:spPr bwMode="auto">
          <a:xfrm>
            <a:off x="7812360" y="46370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8" name="Rectangle 30"/>
          <p:cNvSpPr>
            <a:spLocks noChangeArrowheads="1"/>
          </p:cNvSpPr>
          <p:nvPr/>
        </p:nvSpPr>
        <p:spPr bwMode="auto">
          <a:xfrm>
            <a:off x="7812360" y="486886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Rectangle 31"/>
          <p:cNvSpPr>
            <a:spLocks noChangeArrowheads="1"/>
          </p:cNvSpPr>
          <p:nvPr/>
        </p:nvSpPr>
        <p:spPr bwMode="auto">
          <a:xfrm>
            <a:off x="7812360" y="50958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Rectangle 32"/>
          <p:cNvSpPr>
            <a:spLocks noChangeArrowheads="1"/>
          </p:cNvSpPr>
          <p:nvPr/>
        </p:nvSpPr>
        <p:spPr bwMode="auto">
          <a:xfrm>
            <a:off x="7812360" y="53228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1" name="Rectangle 33"/>
          <p:cNvSpPr>
            <a:spLocks noChangeArrowheads="1"/>
          </p:cNvSpPr>
          <p:nvPr/>
        </p:nvSpPr>
        <p:spPr bwMode="auto">
          <a:xfrm>
            <a:off x="7812360" y="57721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" name="Rectangle 34"/>
          <p:cNvSpPr>
            <a:spLocks noChangeArrowheads="1"/>
          </p:cNvSpPr>
          <p:nvPr/>
        </p:nvSpPr>
        <p:spPr bwMode="auto">
          <a:xfrm>
            <a:off x="7812360" y="55499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3" name="Rectangle 35"/>
          <p:cNvSpPr>
            <a:spLocks noChangeArrowheads="1"/>
          </p:cNvSpPr>
          <p:nvPr/>
        </p:nvSpPr>
        <p:spPr bwMode="auto">
          <a:xfrm>
            <a:off x="7812360" y="8588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4" name="Rectangle 36"/>
          <p:cNvSpPr>
            <a:spLocks noChangeArrowheads="1"/>
          </p:cNvSpPr>
          <p:nvPr/>
        </p:nvSpPr>
        <p:spPr bwMode="auto">
          <a:xfrm>
            <a:off x="7812360" y="10906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5" name="Rectangle 37"/>
          <p:cNvSpPr>
            <a:spLocks noChangeArrowheads="1"/>
          </p:cNvSpPr>
          <p:nvPr/>
        </p:nvSpPr>
        <p:spPr bwMode="auto">
          <a:xfrm>
            <a:off x="7812360" y="131762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Rectangle 38"/>
          <p:cNvSpPr>
            <a:spLocks noChangeArrowheads="1"/>
          </p:cNvSpPr>
          <p:nvPr/>
        </p:nvSpPr>
        <p:spPr bwMode="auto">
          <a:xfrm>
            <a:off x="7812360" y="15446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7" name="Rectangle 39"/>
          <p:cNvSpPr>
            <a:spLocks noChangeArrowheads="1"/>
          </p:cNvSpPr>
          <p:nvPr/>
        </p:nvSpPr>
        <p:spPr bwMode="auto">
          <a:xfrm>
            <a:off x="7812360" y="20050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8" name="Rectangle 40"/>
          <p:cNvSpPr>
            <a:spLocks noChangeArrowheads="1"/>
          </p:cNvSpPr>
          <p:nvPr/>
        </p:nvSpPr>
        <p:spPr bwMode="auto">
          <a:xfrm>
            <a:off x="7812360" y="17716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Rectangle 35"/>
          <p:cNvSpPr>
            <a:spLocks noChangeArrowheads="1"/>
          </p:cNvSpPr>
          <p:nvPr/>
        </p:nvSpPr>
        <p:spPr bwMode="auto">
          <a:xfrm>
            <a:off x="7812360" y="27432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Rectangle 36"/>
          <p:cNvSpPr>
            <a:spLocks noChangeArrowheads="1"/>
          </p:cNvSpPr>
          <p:nvPr/>
        </p:nvSpPr>
        <p:spPr bwMode="auto">
          <a:xfrm>
            <a:off x="7812360" y="29749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Rectangle 37"/>
          <p:cNvSpPr>
            <a:spLocks noChangeArrowheads="1"/>
          </p:cNvSpPr>
          <p:nvPr/>
        </p:nvSpPr>
        <p:spPr bwMode="auto">
          <a:xfrm>
            <a:off x="7812360" y="3201987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Rectangle 38"/>
          <p:cNvSpPr>
            <a:spLocks noChangeArrowheads="1"/>
          </p:cNvSpPr>
          <p:nvPr/>
        </p:nvSpPr>
        <p:spPr bwMode="auto">
          <a:xfrm>
            <a:off x="7812360" y="34290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" name="Rectangle 39"/>
          <p:cNvSpPr>
            <a:spLocks noChangeArrowheads="1"/>
          </p:cNvSpPr>
          <p:nvPr/>
        </p:nvSpPr>
        <p:spPr bwMode="auto">
          <a:xfrm>
            <a:off x="7812360" y="38893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4" name="Rectangle 40"/>
          <p:cNvSpPr>
            <a:spLocks noChangeArrowheads="1"/>
          </p:cNvSpPr>
          <p:nvPr/>
        </p:nvSpPr>
        <p:spPr bwMode="auto">
          <a:xfrm>
            <a:off x="7812360" y="3656012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5" name="Rectangle 41"/>
          <p:cNvSpPr>
            <a:spLocks noChangeArrowheads="1"/>
          </p:cNvSpPr>
          <p:nvPr/>
        </p:nvSpPr>
        <p:spPr bwMode="auto">
          <a:xfrm>
            <a:off x="7812360" y="2492896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6" name="Rectangle 28"/>
          <p:cNvSpPr>
            <a:spLocks noChangeArrowheads="1"/>
          </p:cNvSpPr>
          <p:nvPr/>
        </p:nvSpPr>
        <p:spPr bwMode="auto">
          <a:xfrm>
            <a:off x="7812360" y="414908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7" name="Rectangle 29"/>
          <p:cNvSpPr>
            <a:spLocks noChangeArrowheads="1"/>
          </p:cNvSpPr>
          <p:nvPr/>
        </p:nvSpPr>
        <p:spPr bwMode="auto">
          <a:xfrm>
            <a:off x="8100392" y="46370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8" name="Rectangle 30"/>
          <p:cNvSpPr>
            <a:spLocks noChangeArrowheads="1"/>
          </p:cNvSpPr>
          <p:nvPr/>
        </p:nvSpPr>
        <p:spPr bwMode="auto">
          <a:xfrm>
            <a:off x="8100392" y="486886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9" name="Rectangle 31"/>
          <p:cNvSpPr>
            <a:spLocks noChangeArrowheads="1"/>
          </p:cNvSpPr>
          <p:nvPr/>
        </p:nvSpPr>
        <p:spPr bwMode="auto">
          <a:xfrm>
            <a:off x="8100392" y="50958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0" name="Rectangle 32"/>
          <p:cNvSpPr>
            <a:spLocks noChangeArrowheads="1"/>
          </p:cNvSpPr>
          <p:nvPr/>
        </p:nvSpPr>
        <p:spPr bwMode="auto">
          <a:xfrm>
            <a:off x="8100392" y="532288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1" name="Rectangle 33"/>
          <p:cNvSpPr>
            <a:spLocks noChangeArrowheads="1"/>
          </p:cNvSpPr>
          <p:nvPr/>
        </p:nvSpPr>
        <p:spPr bwMode="auto">
          <a:xfrm>
            <a:off x="8100392" y="57721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2" name="Rectangle 34"/>
          <p:cNvSpPr>
            <a:spLocks noChangeArrowheads="1"/>
          </p:cNvSpPr>
          <p:nvPr/>
        </p:nvSpPr>
        <p:spPr bwMode="auto">
          <a:xfrm>
            <a:off x="8100392" y="55499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" name="Rectangle 35"/>
          <p:cNvSpPr>
            <a:spLocks noChangeArrowheads="1"/>
          </p:cNvSpPr>
          <p:nvPr/>
        </p:nvSpPr>
        <p:spPr bwMode="auto">
          <a:xfrm>
            <a:off x="8100392" y="8588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4" name="Rectangle 36"/>
          <p:cNvSpPr>
            <a:spLocks noChangeArrowheads="1"/>
          </p:cNvSpPr>
          <p:nvPr/>
        </p:nvSpPr>
        <p:spPr bwMode="auto">
          <a:xfrm>
            <a:off x="8100392" y="10906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5" name="Rectangle 37"/>
          <p:cNvSpPr>
            <a:spLocks noChangeArrowheads="1"/>
          </p:cNvSpPr>
          <p:nvPr/>
        </p:nvSpPr>
        <p:spPr bwMode="auto">
          <a:xfrm>
            <a:off x="8100392" y="131762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6" name="Rectangle 38"/>
          <p:cNvSpPr>
            <a:spLocks noChangeArrowheads="1"/>
          </p:cNvSpPr>
          <p:nvPr/>
        </p:nvSpPr>
        <p:spPr bwMode="auto">
          <a:xfrm>
            <a:off x="8100392" y="1544638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Rectangle 39"/>
          <p:cNvSpPr>
            <a:spLocks noChangeArrowheads="1"/>
          </p:cNvSpPr>
          <p:nvPr/>
        </p:nvSpPr>
        <p:spPr bwMode="auto">
          <a:xfrm>
            <a:off x="8100392" y="2005013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8" name="Rectangle 40"/>
          <p:cNvSpPr>
            <a:spLocks noChangeArrowheads="1"/>
          </p:cNvSpPr>
          <p:nvPr/>
        </p:nvSpPr>
        <p:spPr bwMode="auto">
          <a:xfrm>
            <a:off x="8100392" y="177165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9" name="Rectangle 35"/>
          <p:cNvSpPr>
            <a:spLocks noChangeArrowheads="1"/>
          </p:cNvSpPr>
          <p:nvPr/>
        </p:nvSpPr>
        <p:spPr bwMode="auto">
          <a:xfrm>
            <a:off x="8100392" y="27432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0" name="Rectangle 36"/>
          <p:cNvSpPr>
            <a:spLocks noChangeArrowheads="1"/>
          </p:cNvSpPr>
          <p:nvPr/>
        </p:nvSpPr>
        <p:spPr bwMode="auto">
          <a:xfrm>
            <a:off x="8100392" y="29749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1" name="Rectangle 37"/>
          <p:cNvSpPr>
            <a:spLocks noChangeArrowheads="1"/>
          </p:cNvSpPr>
          <p:nvPr/>
        </p:nvSpPr>
        <p:spPr bwMode="auto">
          <a:xfrm>
            <a:off x="8100392" y="3201987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2" name="Rectangle 38"/>
          <p:cNvSpPr>
            <a:spLocks noChangeArrowheads="1"/>
          </p:cNvSpPr>
          <p:nvPr/>
        </p:nvSpPr>
        <p:spPr bwMode="auto">
          <a:xfrm>
            <a:off x="8100392" y="342900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Rectangle 39"/>
          <p:cNvSpPr>
            <a:spLocks noChangeArrowheads="1"/>
          </p:cNvSpPr>
          <p:nvPr/>
        </p:nvSpPr>
        <p:spPr bwMode="auto">
          <a:xfrm>
            <a:off x="8100392" y="3889375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4" name="Rectangle 40"/>
          <p:cNvSpPr>
            <a:spLocks noChangeArrowheads="1"/>
          </p:cNvSpPr>
          <p:nvPr/>
        </p:nvSpPr>
        <p:spPr bwMode="auto">
          <a:xfrm>
            <a:off x="8100392" y="3656012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5" name="Rectangle 41"/>
          <p:cNvSpPr>
            <a:spLocks noChangeArrowheads="1"/>
          </p:cNvSpPr>
          <p:nvPr/>
        </p:nvSpPr>
        <p:spPr bwMode="auto">
          <a:xfrm>
            <a:off x="8100392" y="2492896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6" name="Rectangle 28"/>
          <p:cNvSpPr>
            <a:spLocks noChangeArrowheads="1"/>
          </p:cNvSpPr>
          <p:nvPr/>
        </p:nvSpPr>
        <p:spPr bwMode="auto">
          <a:xfrm>
            <a:off x="8100392" y="4149080"/>
            <a:ext cx="215900" cy="2159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8" name="직사각형 147"/>
          <p:cNvSpPr/>
          <p:nvPr/>
        </p:nvSpPr>
        <p:spPr>
          <a:xfrm>
            <a:off x="1219156" y="820946"/>
            <a:ext cx="612000" cy="1440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1219156" y="5908804"/>
            <a:ext cx="612000" cy="1440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395536" y="3244548"/>
            <a:ext cx="180000" cy="360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Line 10"/>
          <p:cNvSpPr>
            <a:spLocks noChangeShapeType="1"/>
          </p:cNvSpPr>
          <p:nvPr/>
        </p:nvSpPr>
        <p:spPr bwMode="auto">
          <a:xfrm>
            <a:off x="395536" y="3573016"/>
            <a:ext cx="0" cy="241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3" name="직사각형 162"/>
          <p:cNvSpPr/>
          <p:nvPr/>
        </p:nvSpPr>
        <p:spPr>
          <a:xfrm>
            <a:off x="395536" y="5828953"/>
            <a:ext cx="180000" cy="360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/>
          <p:cNvSpPr/>
          <p:nvPr/>
        </p:nvSpPr>
        <p:spPr>
          <a:xfrm>
            <a:off x="395536" y="692696"/>
            <a:ext cx="180000" cy="360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Line 50"/>
          <p:cNvSpPr>
            <a:spLocks noChangeShapeType="1"/>
          </p:cNvSpPr>
          <p:nvPr/>
        </p:nvSpPr>
        <p:spPr bwMode="auto">
          <a:xfrm>
            <a:off x="395536" y="3068960"/>
            <a:ext cx="21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6" name="Text Box 43"/>
          <p:cNvSpPr txBox="1">
            <a:spLocks noChangeArrowheads="1"/>
          </p:cNvSpPr>
          <p:nvPr/>
        </p:nvSpPr>
        <p:spPr bwMode="auto">
          <a:xfrm>
            <a:off x="0" y="3284984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73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5148064" y="1268760"/>
            <a:ext cx="72008" cy="43204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Text Box 63"/>
          <p:cNvSpPr txBox="1">
            <a:spLocks noChangeArrowheads="1"/>
          </p:cNvSpPr>
          <p:nvPr/>
        </p:nvSpPr>
        <p:spPr bwMode="auto">
          <a:xfrm>
            <a:off x="4788024" y="5517232"/>
            <a:ext cx="720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Placard Batten</a:t>
            </a:r>
            <a:endParaRPr lang="ko-KR" altLang="en-US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4" name="Text Box 51"/>
          <p:cNvSpPr txBox="1">
            <a:spLocks noChangeArrowheads="1"/>
          </p:cNvSpPr>
          <p:nvPr/>
        </p:nvSpPr>
        <p:spPr bwMode="auto">
          <a:xfrm>
            <a:off x="1331640" y="6021288"/>
            <a:ext cx="43204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137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0" name="Line 21"/>
          <p:cNvSpPr>
            <a:spLocks noChangeShapeType="1"/>
          </p:cNvSpPr>
          <p:nvPr/>
        </p:nvSpPr>
        <p:spPr bwMode="auto">
          <a:xfrm>
            <a:off x="395536" y="1556792"/>
            <a:ext cx="496790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2" name="Line 21"/>
          <p:cNvSpPr>
            <a:spLocks noChangeShapeType="1"/>
          </p:cNvSpPr>
          <p:nvPr/>
        </p:nvSpPr>
        <p:spPr bwMode="auto">
          <a:xfrm>
            <a:off x="395536" y="2060848"/>
            <a:ext cx="52565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3" name="Line 21"/>
          <p:cNvSpPr>
            <a:spLocks noChangeShapeType="1"/>
          </p:cNvSpPr>
          <p:nvPr/>
        </p:nvSpPr>
        <p:spPr bwMode="auto">
          <a:xfrm>
            <a:off x="395536" y="4509120"/>
            <a:ext cx="655272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7" name="Text Box 43"/>
          <p:cNvSpPr txBox="1">
            <a:spLocks noChangeArrowheads="1"/>
          </p:cNvSpPr>
          <p:nvPr/>
        </p:nvSpPr>
        <p:spPr bwMode="auto">
          <a:xfrm>
            <a:off x="395536" y="2852936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28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9" name="Text Box 22"/>
          <p:cNvSpPr txBox="1">
            <a:spLocks noChangeArrowheads="1"/>
          </p:cNvSpPr>
          <p:nvPr/>
        </p:nvSpPr>
        <p:spPr bwMode="auto">
          <a:xfrm>
            <a:off x="2411760" y="1844824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9300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0" name="Text Box 22"/>
          <p:cNvSpPr txBox="1">
            <a:spLocks noChangeArrowheads="1"/>
          </p:cNvSpPr>
          <p:nvPr/>
        </p:nvSpPr>
        <p:spPr bwMode="auto">
          <a:xfrm>
            <a:off x="2411760" y="2348880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10170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1" name="Text Box 22"/>
          <p:cNvSpPr txBox="1">
            <a:spLocks noChangeArrowheads="1"/>
          </p:cNvSpPr>
          <p:nvPr/>
        </p:nvSpPr>
        <p:spPr bwMode="auto">
          <a:xfrm>
            <a:off x="2411760" y="4293096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11150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2" name="Line 21"/>
          <p:cNvSpPr>
            <a:spLocks noChangeShapeType="1"/>
          </p:cNvSpPr>
          <p:nvPr/>
        </p:nvSpPr>
        <p:spPr bwMode="auto">
          <a:xfrm>
            <a:off x="539552" y="3429000"/>
            <a:ext cx="6408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3" name="Text Box 22"/>
          <p:cNvSpPr txBox="1">
            <a:spLocks noChangeArrowheads="1"/>
          </p:cNvSpPr>
          <p:nvPr/>
        </p:nvSpPr>
        <p:spPr bwMode="auto">
          <a:xfrm>
            <a:off x="2411760" y="3212976"/>
            <a:ext cx="50405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900" dirty="0" smtClean="0">
                <a:latin typeface="맑은 고딕" pitchFamily="50" charset="-127"/>
                <a:ea typeface="맑은 고딕" pitchFamily="50" charset="-127"/>
              </a:rPr>
              <a:t>11122</a:t>
            </a:r>
            <a:endParaRPr lang="en-US" altLang="ko-KR" sz="900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26</Words>
  <Application>Microsoft Office PowerPoint</Application>
  <PresentationFormat>화면 슬라이드 쇼(4:3)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세종문화회관</dc:creator>
  <cp:lastModifiedBy>user</cp:lastModifiedBy>
  <cp:revision>39</cp:revision>
  <dcterms:created xsi:type="dcterms:W3CDTF">2009-10-20T07:17:41Z</dcterms:created>
  <dcterms:modified xsi:type="dcterms:W3CDTF">2018-05-08T09:01:13Z</dcterms:modified>
</cp:coreProperties>
</file>